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B3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38" y="3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96E9AE3-C698-4DBA-8B21-EC1E50E1836D}" type="doc">
      <dgm:prSet loTypeId="urn:microsoft.com/office/officeart/2005/8/layout/default" loCatId="list" qsTypeId="urn:microsoft.com/office/officeart/2005/8/quickstyle/simple2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4B3E7852-0E1D-4D46-9B54-D01201E42076}">
      <dgm:prSet phldrT="[Text]" phldr="1"/>
      <dgm:spPr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 dirty="0"/>
        </a:p>
      </dgm:t>
    </dgm:pt>
    <dgm:pt modelId="{B07B3DDE-094F-4A53-9B76-DB9EB890E2C4}" type="parTrans" cxnId="{115B1853-A0D1-4791-AC69-D062FE671B83}">
      <dgm:prSet/>
      <dgm:spPr/>
      <dgm:t>
        <a:bodyPr/>
        <a:lstStyle/>
        <a:p>
          <a:endParaRPr lang="en-US"/>
        </a:p>
      </dgm:t>
    </dgm:pt>
    <dgm:pt modelId="{AD097C13-90FE-4390-995D-D04B5C622C51}" type="sibTrans" cxnId="{115B1853-A0D1-4791-AC69-D062FE671B83}">
      <dgm:prSet/>
      <dgm:spPr/>
      <dgm:t>
        <a:bodyPr/>
        <a:lstStyle/>
        <a:p>
          <a:endParaRPr lang="en-US"/>
        </a:p>
      </dgm:t>
    </dgm:pt>
    <dgm:pt modelId="{D240C1FD-B86F-4E24-AC24-44402F4EE6FA}">
      <dgm:prSet phldrT="[Text]" phldr="1"/>
      <dgm:spPr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FE0418AE-0308-4F07-B9D3-3683C205637B}" type="parTrans" cxnId="{3A0FF9A3-A017-494B-A36F-7378CA7B0B20}">
      <dgm:prSet/>
      <dgm:spPr/>
      <dgm:t>
        <a:bodyPr/>
        <a:lstStyle/>
        <a:p>
          <a:endParaRPr lang="en-US"/>
        </a:p>
      </dgm:t>
    </dgm:pt>
    <dgm:pt modelId="{B3D2DAC6-C160-489F-924F-6B3B294DD6C0}" type="sibTrans" cxnId="{3A0FF9A3-A017-494B-A36F-7378CA7B0B20}">
      <dgm:prSet/>
      <dgm:spPr/>
      <dgm:t>
        <a:bodyPr/>
        <a:lstStyle/>
        <a:p>
          <a:endParaRPr lang="en-US"/>
        </a:p>
      </dgm:t>
    </dgm:pt>
    <dgm:pt modelId="{DAF21CFD-8412-40C9-A074-40070B6DE7B7}">
      <dgm:prSet phldrT="[Text]" phldr="1"/>
      <dgm:spPr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3F5100F5-4DB1-45B2-B19B-81A55A4F5D18}" type="parTrans" cxnId="{F236D6A1-CE34-477C-8283-07389ACA1C89}">
      <dgm:prSet/>
      <dgm:spPr/>
      <dgm:t>
        <a:bodyPr/>
        <a:lstStyle/>
        <a:p>
          <a:endParaRPr lang="en-US"/>
        </a:p>
      </dgm:t>
    </dgm:pt>
    <dgm:pt modelId="{2FD68936-188B-4D92-905D-6D689A7CA523}" type="sibTrans" cxnId="{F236D6A1-CE34-477C-8283-07389ACA1C89}">
      <dgm:prSet/>
      <dgm:spPr/>
      <dgm:t>
        <a:bodyPr/>
        <a:lstStyle/>
        <a:p>
          <a:endParaRPr lang="en-US"/>
        </a:p>
      </dgm:t>
    </dgm:pt>
    <dgm:pt modelId="{941C38C9-2AC1-4674-A5BE-F456FAB094A8}" type="pres">
      <dgm:prSet presAssocID="{696E9AE3-C698-4DBA-8B21-EC1E50E1836D}" presName="diagram" presStyleCnt="0">
        <dgm:presLayoutVars>
          <dgm:dir/>
          <dgm:resizeHandles val="exact"/>
        </dgm:presLayoutVars>
      </dgm:prSet>
      <dgm:spPr/>
    </dgm:pt>
    <dgm:pt modelId="{424B5718-7457-42E8-B059-CB924EB1D249}" type="pres">
      <dgm:prSet presAssocID="{4B3E7852-0E1D-4D46-9B54-D01201E42076}" presName="node" presStyleLbl="node1" presStyleIdx="0" presStyleCnt="3">
        <dgm:presLayoutVars>
          <dgm:bulletEnabled val="1"/>
        </dgm:presLayoutVars>
      </dgm:prSet>
      <dgm:spPr/>
    </dgm:pt>
    <dgm:pt modelId="{2B16A606-F1E7-4311-B414-D4C02DEC3141}" type="pres">
      <dgm:prSet presAssocID="{AD097C13-90FE-4390-995D-D04B5C622C51}" presName="sibTrans" presStyleCnt="0"/>
      <dgm:spPr/>
    </dgm:pt>
    <dgm:pt modelId="{E3ADC418-C443-47E3-8818-BFD6CAD36973}" type="pres">
      <dgm:prSet presAssocID="{D240C1FD-B86F-4E24-AC24-44402F4EE6FA}" presName="node" presStyleLbl="node1" presStyleIdx="1" presStyleCnt="3">
        <dgm:presLayoutVars>
          <dgm:bulletEnabled val="1"/>
        </dgm:presLayoutVars>
      </dgm:prSet>
      <dgm:spPr/>
    </dgm:pt>
    <dgm:pt modelId="{5D1EEE89-4861-4CF1-9A6B-5018ACE1E8FD}" type="pres">
      <dgm:prSet presAssocID="{B3D2DAC6-C160-489F-924F-6B3B294DD6C0}" presName="sibTrans" presStyleCnt="0"/>
      <dgm:spPr/>
    </dgm:pt>
    <dgm:pt modelId="{F9F24A2F-DB3E-4957-83D6-03953DEC0D5E}" type="pres">
      <dgm:prSet presAssocID="{DAF21CFD-8412-40C9-A074-40070B6DE7B7}" presName="node" presStyleLbl="node1" presStyleIdx="2" presStyleCnt="3">
        <dgm:presLayoutVars>
          <dgm:bulletEnabled val="1"/>
        </dgm:presLayoutVars>
      </dgm:prSet>
      <dgm:spPr/>
    </dgm:pt>
  </dgm:ptLst>
  <dgm:cxnLst>
    <dgm:cxn modelId="{37A4BC12-B895-4CF4-817C-DB5051200C7D}" type="presOf" srcId="{696E9AE3-C698-4DBA-8B21-EC1E50E1836D}" destId="{941C38C9-2AC1-4674-A5BE-F456FAB094A8}" srcOrd="0" destOrd="0" presId="urn:microsoft.com/office/officeart/2005/8/layout/default"/>
    <dgm:cxn modelId="{115B1853-A0D1-4791-AC69-D062FE671B83}" srcId="{696E9AE3-C698-4DBA-8B21-EC1E50E1836D}" destId="{4B3E7852-0E1D-4D46-9B54-D01201E42076}" srcOrd="0" destOrd="0" parTransId="{B07B3DDE-094F-4A53-9B76-DB9EB890E2C4}" sibTransId="{AD097C13-90FE-4390-995D-D04B5C622C51}"/>
    <dgm:cxn modelId="{69CA8C77-3AEA-4C34-8FC3-A3D2DAE84278}" type="presOf" srcId="{D240C1FD-B86F-4E24-AC24-44402F4EE6FA}" destId="{E3ADC418-C443-47E3-8818-BFD6CAD36973}" srcOrd="0" destOrd="0" presId="urn:microsoft.com/office/officeart/2005/8/layout/default"/>
    <dgm:cxn modelId="{F236D6A1-CE34-477C-8283-07389ACA1C89}" srcId="{696E9AE3-C698-4DBA-8B21-EC1E50E1836D}" destId="{DAF21CFD-8412-40C9-A074-40070B6DE7B7}" srcOrd="2" destOrd="0" parTransId="{3F5100F5-4DB1-45B2-B19B-81A55A4F5D18}" sibTransId="{2FD68936-188B-4D92-905D-6D689A7CA523}"/>
    <dgm:cxn modelId="{3A0FF9A3-A017-494B-A36F-7378CA7B0B20}" srcId="{696E9AE3-C698-4DBA-8B21-EC1E50E1836D}" destId="{D240C1FD-B86F-4E24-AC24-44402F4EE6FA}" srcOrd="1" destOrd="0" parTransId="{FE0418AE-0308-4F07-B9D3-3683C205637B}" sibTransId="{B3D2DAC6-C160-489F-924F-6B3B294DD6C0}"/>
    <dgm:cxn modelId="{B6D7EDD2-1BED-46FD-8096-5045410456BC}" type="presOf" srcId="{DAF21CFD-8412-40C9-A074-40070B6DE7B7}" destId="{F9F24A2F-DB3E-4957-83D6-03953DEC0D5E}" srcOrd="0" destOrd="0" presId="urn:microsoft.com/office/officeart/2005/8/layout/default"/>
    <dgm:cxn modelId="{F6B068DA-F27C-49AB-84BB-5540D36E0B6A}" type="presOf" srcId="{4B3E7852-0E1D-4D46-9B54-D01201E42076}" destId="{424B5718-7457-42E8-B059-CB924EB1D249}" srcOrd="0" destOrd="0" presId="urn:microsoft.com/office/officeart/2005/8/layout/default"/>
    <dgm:cxn modelId="{69CEECD8-EE0A-4D14-9978-E6F7285C06EA}" type="presParOf" srcId="{941C38C9-2AC1-4674-A5BE-F456FAB094A8}" destId="{424B5718-7457-42E8-B059-CB924EB1D249}" srcOrd="0" destOrd="0" presId="urn:microsoft.com/office/officeart/2005/8/layout/default"/>
    <dgm:cxn modelId="{727603A0-7B8D-40AA-8BCE-CE9A2A40502A}" type="presParOf" srcId="{941C38C9-2AC1-4674-A5BE-F456FAB094A8}" destId="{2B16A606-F1E7-4311-B414-D4C02DEC3141}" srcOrd="1" destOrd="0" presId="urn:microsoft.com/office/officeart/2005/8/layout/default"/>
    <dgm:cxn modelId="{043A706A-33DB-40E0-9A52-D26CF2434119}" type="presParOf" srcId="{941C38C9-2AC1-4674-A5BE-F456FAB094A8}" destId="{E3ADC418-C443-47E3-8818-BFD6CAD36973}" srcOrd="2" destOrd="0" presId="urn:microsoft.com/office/officeart/2005/8/layout/default"/>
    <dgm:cxn modelId="{D6722A8C-1571-428F-8BAC-0F42C37C6056}" type="presParOf" srcId="{941C38C9-2AC1-4674-A5BE-F456FAB094A8}" destId="{5D1EEE89-4861-4CF1-9A6B-5018ACE1E8FD}" srcOrd="3" destOrd="0" presId="urn:microsoft.com/office/officeart/2005/8/layout/default"/>
    <dgm:cxn modelId="{906DBCED-160A-45F9-B882-0BB7147516A2}" type="presParOf" srcId="{941C38C9-2AC1-4674-A5BE-F456FAB094A8}" destId="{F9F24A2F-DB3E-4957-83D6-03953DEC0D5E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EA8C40A-E8D7-4D2A-99DC-A315514686D9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AB0CB71-69B6-4609-9891-732A4D34ABD6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      Repo:</a:t>
          </a:r>
          <a:br>
            <a:rPr lang="en-US" dirty="0">
              <a:solidFill>
                <a:schemeClr val="bg1"/>
              </a:solidFill>
            </a:rPr>
          </a:br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https://github.com/lerodriguezreyes/m1p-echoes</a:t>
          </a:r>
        </a:p>
      </dgm:t>
    </dgm:pt>
    <dgm:pt modelId="{86ECB4D6-1FC5-4EEB-8D4B-7BEDFCE47E5E}" type="parTrans" cxnId="{5506EA0C-AFB6-4E58-90ED-CD948F7A934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60394F45-A10C-4B91-A8B7-156B4D952402}" type="sibTrans" cxnId="{5506EA0C-AFB6-4E58-90ED-CD948F7A9344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0D4FFCF9-AD5D-4641-8217-363883EBDEEC}">
      <dgm:prSet/>
      <dgm:spPr/>
      <dgm:t>
        <a:bodyPr/>
        <a:lstStyle/>
        <a:p>
          <a:r>
            <a:rPr lang="en-US" dirty="0">
              <a:solidFill>
                <a:schemeClr val="bg1"/>
              </a:solidFill>
            </a:rPr>
            <a:t>      Link to game:</a:t>
          </a:r>
        </a:p>
        <a:p>
          <a:br>
            <a:rPr lang="en-US" dirty="0">
              <a:solidFill>
                <a:schemeClr val="bg1"/>
              </a:solidFill>
            </a:rPr>
          </a:br>
          <a:r>
            <a:rPr lang="en-US" dirty="0">
              <a:solidFill>
                <a:schemeClr val="bg1"/>
              </a:solidFill>
            </a:rPr>
            <a:t>https://lerodriguezreyes.github.io/m1p-echoes/</a:t>
          </a:r>
        </a:p>
      </dgm:t>
    </dgm:pt>
    <dgm:pt modelId="{0DF29301-9357-42CF-AD59-68F347A94F4B}" type="parTrans" cxnId="{4A899B48-AFEE-4940-B558-58AA43EB4A2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B1C97E2F-BE3C-4956-93C0-E66E05FD7CB3}" type="sibTrans" cxnId="{4A899B48-AFEE-4940-B558-58AA43EB4A27}">
      <dgm:prSet/>
      <dgm:spPr/>
      <dgm:t>
        <a:bodyPr/>
        <a:lstStyle/>
        <a:p>
          <a:endParaRPr lang="en-US">
            <a:solidFill>
              <a:schemeClr val="bg1"/>
            </a:solidFill>
          </a:endParaRPr>
        </a:p>
      </dgm:t>
    </dgm:pt>
    <dgm:pt modelId="{C305B92D-AC7E-4409-984A-48A36ABB48B4}" type="pres">
      <dgm:prSet presAssocID="{BEA8C40A-E8D7-4D2A-99DC-A315514686D9}" presName="vert0" presStyleCnt="0">
        <dgm:presLayoutVars>
          <dgm:dir/>
          <dgm:animOne val="branch"/>
          <dgm:animLvl val="lvl"/>
        </dgm:presLayoutVars>
      </dgm:prSet>
      <dgm:spPr/>
    </dgm:pt>
    <dgm:pt modelId="{26A491A0-56D4-4DCC-9213-04ED1D9B2D84}" type="pres">
      <dgm:prSet presAssocID="{3AB0CB71-69B6-4609-9891-732A4D34ABD6}" presName="thickLine" presStyleLbl="alignNode1" presStyleIdx="0" presStyleCnt="2"/>
      <dgm:spPr/>
    </dgm:pt>
    <dgm:pt modelId="{C6510487-E8BF-48BD-B9E0-50C5B6921BBC}" type="pres">
      <dgm:prSet presAssocID="{3AB0CB71-69B6-4609-9891-732A4D34ABD6}" presName="horz1" presStyleCnt="0"/>
      <dgm:spPr/>
    </dgm:pt>
    <dgm:pt modelId="{69853400-FFA9-4B90-B490-344E93D01316}" type="pres">
      <dgm:prSet presAssocID="{3AB0CB71-69B6-4609-9891-732A4D34ABD6}" presName="tx1" presStyleLbl="revTx" presStyleIdx="0" presStyleCnt="2"/>
      <dgm:spPr/>
    </dgm:pt>
    <dgm:pt modelId="{7ED1C812-12EC-408D-B1F2-FAFE0161531A}" type="pres">
      <dgm:prSet presAssocID="{3AB0CB71-69B6-4609-9891-732A4D34ABD6}" presName="vert1" presStyleCnt="0"/>
      <dgm:spPr/>
    </dgm:pt>
    <dgm:pt modelId="{F5BDC32D-13B7-48F0-A327-D2BD5DD1AE25}" type="pres">
      <dgm:prSet presAssocID="{0D4FFCF9-AD5D-4641-8217-363883EBDEEC}" presName="thickLine" presStyleLbl="alignNode1" presStyleIdx="1" presStyleCnt="2"/>
      <dgm:spPr/>
    </dgm:pt>
    <dgm:pt modelId="{286C2184-7ABD-4112-BFE7-B2327B874924}" type="pres">
      <dgm:prSet presAssocID="{0D4FFCF9-AD5D-4641-8217-363883EBDEEC}" presName="horz1" presStyleCnt="0"/>
      <dgm:spPr/>
    </dgm:pt>
    <dgm:pt modelId="{5F6C2734-A06D-40A6-A5E4-3DE4245FEC00}" type="pres">
      <dgm:prSet presAssocID="{0D4FFCF9-AD5D-4641-8217-363883EBDEEC}" presName="tx1" presStyleLbl="revTx" presStyleIdx="1" presStyleCnt="2"/>
      <dgm:spPr/>
    </dgm:pt>
    <dgm:pt modelId="{A506C1B5-28A8-4405-9A82-4E2EE39C9821}" type="pres">
      <dgm:prSet presAssocID="{0D4FFCF9-AD5D-4641-8217-363883EBDEEC}" presName="vert1" presStyleCnt="0"/>
      <dgm:spPr/>
    </dgm:pt>
  </dgm:ptLst>
  <dgm:cxnLst>
    <dgm:cxn modelId="{5506EA0C-AFB6-4E58-90ED-CD948F7A9344}" srcId="{BEA8C40A-E8D7-4D2A-99DC-A315514686D9}" destId="{3AB0CB71-69B6-4609-9891-732A4D34ABD6}" srcOrd="0" destOrd="0" parTransId="{86ECB4D6-1FC5-4EEB-8D4B-7BEDFCE47E5E}" sibTransId="{60394F45-A10C-4B91-A8B7-156B4D952402}"/>
    <dgm:cxn modelId="{4A899B48-AFEE-4940-B558-58AA43EB4A27}" srcId="{BEA8C40A-E8D7-4D2A-99DC-A315514686D9}" destId="{0D4FFCF9-AD5D-4641-8217-363883EBDEEC}" srcOrd="1" destOrd="0" parTransId="{0DF29301-9357-42CF-AD59-68F347A94F4B}" sibTransId="{B1C97E2F-BE3C-4956-93C0-E66E05FD7CB3}"/>
    <dgm:cxn modelId="{BF072492-7833-4B65-8D50-CBC1A385F6C3}" type="presOf" srcId="{3AB0CB71-69B6-4609-9891-732A4D34ABD6}" destId="{69853400-FFA9-4B90-B490-344E93D01316}" srcOrd="0" destOrd="0" presId="urn:microsoft.com/office/officeart/2008/layout/LinedList"/>
    <dgm:cxn modelId="{C525FCE6-9A02-4F10-96DB-09346B3A271B}" type="presOf" srcId="{0D4FFCF9-AD5D-4641-8217-363883EBDEEC}" destId="{5F6C2734-A06D-40A6-A5E4-3DE4245FEC00}" srcOrd="0" destOrd="0" presId="urn:microsoft.com/office/officeart/2008/layout/LinedList"/>
    <dgm:cxn modelId="{D20B6BF4-6EBB-470D-8760-F5454CD0574C}" type="presOf" srcId="{BEA8C40A-E8D7-4D2A-99DC-A315514686D9}" destId="{C305B92D-AC7E-4409-984A-48A36ABB48B4}" srcOrd="0" destOrd="0" presId="urn:microsoft.com/office/officeart/2008/layout/LinedList"/>
    <dgm:cxn modelId="{4DE1A635-07A9-4BD8-950A-AE7071CD26F6}" type="presParOf" srcId="{C305B92D-AC7E-4409-984A-48A36ABB48B4}" destId="{26A491A0-56D4-4DCC-9213-04ED1D9B2D84}" srcOrd="0" destOrd="0" presId="urn:microsoft.com/office/officeart/2008/layout/LinedList"/>
    <dgm:cxn modelId="{88188542-3FC2-4DB7-8FBF-2ADB9F1E459A}" type="presParOf" srcId="{C305B92D-AC7E-4409-984A-48A36ABB48B4}" destId="{C6510487-E8BF-48BD-B9E0-50C5B6921BBC}" srcOrd="1" destOrd="0" presId="urn:microsoft.com/office/officeart/2008/layout/LinedList"/>
    <dgm:cxn modelId="{3ACF1EFF-DD3C-4E62-93AC-F0A10F393668}" type="presParOf" srcId="{C6510487-E8BF-48BD-B9E0-50C5B6921BBC}" destId="{69853400-FFA9-4B90-B490-344E93D01316}" srcOrd="0" destOrd="0" presId="urn:microsoft.com/office/officeart/2008/layout/LinedList"/>
    <dgm:cxn modelId="{EE5D6A20-4491-47EE-B7C6-6AAA623CBB4C}" type="presParOf" srcId="{C6510487-E8BF-48BD-B9E0-50C5B6921BBC}" destId="{7ED1C812-12EC-408D-B1F2-FAFE0161531A}" srcOrd="1" destOrd="0" presId="urn:microsoft.com/office/officeart/2008/layout/LinedList"/>
    <dgm:cxn modelId="{3E1705EE-EFDE-4EC1-8998-BC9D111B52BB}" type="presParOf" srcId="{C305B92D-AC7E-4409-984A-48A36ABB48B4}" destId="{F5BDC32D-13B7-48F0-A327-D2BD5DD1AE25}" srcOrd="2" destOrd="0" presId="urn:microsoft.com/office/officeart/2008/layout/LinedList"/>
    <dgm:cxn modelId="{3CCC0E23-EBC5-493C-87FC-54FE6CEC2E0E}" type="presParOf" srcId="{C305B92D-AC7E-4409-984A-48A36ABB48B4}" destId="{286C2184-7ABD-4112-BFE7-B2327B874924}" srcOrd="3" destOrd="0" presId="urn:microsoft.com/office/officeart/2008/layout/LinedList"/>
    <dgm:cxn modelId="{E2FB0FC4-D15A-45C6-8E35-3A0497ECBAF9}" type="presParOf" srcId="{286C2184-7ABD-4112-BFE7-B2327B874924}" destId="{5F6C2734-A06D-40A6-A5E4-3DE4245FEC00}" srcOrd="0" destOrd="0" presId="urn:microsoft.com/office/officeart/2008/layout/LinedList"/>
    <dgm:cxn modelId="{B551375D-6613-4399-B6BF-7970F44774EF}" type="presParOf" srcId="{286C2184-7ABD-4112-BFE7-B2327B874924}" destId="{A506C1B5-28A8-4405-9A82-4E2EE39C9821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24B5718-7457-42E8-B059-CB924EB1D249}">
      <dsp:nvSpPr>
        <dsp:cNvPr id="0" name=""/>
        <dsp:cNvSpPr/>
      </dsp:nvSpPr>
      <dsp:spPr>
        <a:xfrm>
          <a:off x="0" y="1102610"/>
          <a:ext cx="3286125" cy="1971675"/>
        </a:xfrm>
        <a:prstGeom prst="rect">
          <a:avLst/>
        </a:prstGeom>
        <a:blipFill dpi="0" rotWithShape="0"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 dirty="0"/>
        </a:p>
      </dsp:txBody>
      <dsp:txXfrm>
        <a:off x="0" y="1102610"/>
        <a:ext cx="3286125" cy="1971675"/>
      </dsp:txXfrm>
    </dsp:sp>
    <dsp:sp modelId="{E3ADC418-C443-47E3-8818-BFD6CAD36973}">
      <dsp:nvSpPr>
        <dsp:cNvPr id="0" name=""/>
        <dsp:cNvSpPr/>
      </dsp:nvSpPr>
      <dsp:spPr>
        <a:xfrm>
          <a:off x="3614737" y="1102610"/>
          <a:ext cx="3286125" cy="1971675"/>
        </a:xfrm>
        <a:prstGeom prst="rect">
          <a:avLst/>
        </a:prstGeom>
        <a:blipFill dpi="0" rotWithShape="0">
          <a:blip xmlns:r="http://schemas.openxmlformats.org/officeDocument/2006/relationships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3614737" y="1102610"/>
        <a:ext cx="3286125" cy="1971675"/>
      </dsp:txXfrm>
    </dsp:sp>
    <dsp:sp modelId="{F9F24A2F-DB3E-4957-83D6-03953DEC0D5E}">
      <dsp:nvSpPr>
        <dsp:cNvPr id="0" name=""/>
        <dsp:cNvSpPr/>
      </dsp:nvSpPr>
      <dsp:spPr>
        <a:xfrm>
          <a:off x="7229475" y="1102610"/>
          <a:ext cx="3286125" cy="1971675"/>
        </a:xfrm>
        <a:prstGeom prst="rect">
          <a:avLst/>
        </a:prstGeom>
        <a:blipFill dpi="0" rotWithShape="0"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6500" kern="1200"/>
        </a:p>
      </dsp:txBody>
      <dsp:txXfrm>
        <a:off x="7229475" y="1102610"/>
        <a:ext cx="3286125" cy="197167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6A491A0-56D4-4DCC-9213-04ED1D9B2D84}">
      <dsp:nvSpPr>
        <dsp:cNvPr id="0" name=""/>
        <dsp:cNvSpPr/>
      </dsp:nvSpPr>
      <dsp:spPr>
        <a:xfrm>
          <a:off x="0" y="0"/>
          <a:ext cx="625656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9853400-FFA9-4B90-B490-344E93D01316}">
      <dsp:nvSpPr>
        <dsp:cNvPr id="0" name=""/>
        <dsp:cNvSpPr/>
      </dsp:nvSpPr>
      <dsp:spPr>
        <a:xfrm>
          <a:off x="0" y="0"/>
          <a:ext cx="6256564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bg1"/>
              </a:solidFill>
            </a:rPr>
            <a:t>      Repo:</a:t>
          </a:r>
          <a:br>
            <a:rPr lang="en-US" sz="2600" kern="1200" dirty="0">
              <a:solidFill>
                <a:schemeClr val="bg1"/>
              </a:solidFill>
            </a:rPr>
          </a:br>
          <a:br>
            <a:rPr lang="en-US" sz="2600" kern="1200" dirty="0">
              <a:solidFill>
                <a:schemeClr val="bg1"/>
              </a:solidFill>
            </a:rPr>
          </a:br>
          <a:r>
            <a:rPr lang="en-US" sz="2600" kern="1200" dirty="0">
              <a:solidFill>
                <a:schemeClr val="bg1"/>
              </a:solidFill>
            </a:rPr>
            <a:t>https://github.com/lerodriguezreyes/m1p-echoes</a:t>
          </a:r>
        </a:p>
      </dsp:txBody>
      <dsp:txXfrm>
        <a:off x="0" y="0"/>
        <a:ext cx="6256564" cy="2175669"/>
      </dsp:txXfrm>
    </dsp:sp>
    <dsp:sp modelId="{F5BDC32D-13B7-48F0-A327-D2BD5DD1AE25}">
      <dsp:nvSpPr>
        <dsp:cNvPr id="0" name=""/>
        <dsp:cNvSpPr/>
      </dsp:nvSpPr>
      <dsp:spPr>
        <a:xfrm>
          <a:off x="0" y="2175669"/>
          <a:ext cx="6256564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F6C2734-A06D-40A6-A5E4-3DE4245FEC00}">
      <dsp:nvSpPr>
        <dsp:cNvPr id="0" name=""/>
        <dsp:cNvSpPr/>
      </dsp:nvSpPr>
      <dsp:spPr>
        <a:xfrm>
          <a:off x="0" y="2175669"/>
          <a:ext cx="6256564" cy="217566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9060" tIns="99060" rIns="99060" bIns="99060" numCol="1" spcCol="1270" anchor="t" anchorCtr="0">
          <a:noAutofit/>
        </a:bodyPr>
        <a:lstStyle/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600" kern="1200" dirty="0">
              <a:solidFill>
                <a:schemeClr val="bg1"/>
              </a:solidFill>
            </a:rPr>
            <a:t>      Link to game:</a:t>
          </a:r>
        </a:p>
        <a:p>
          <a:pPr marL="0" lvl="0" indent="0" algn="l" defTabSz="1155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br>
            <a:rPr lang="en-US" sz="2600" kern="1200" dirty="0">
              <a:solidFill>
                <a:schemeClr val="bg1"/>
              </a:solidFill>
            </a:rPr>
          </a:br>
          <a:r>
            <a:rPr lang="en-US" sz="2600" kern="1200" dirty="0">
              <a:solidFill>
                <a:schemeClr val="bg1"/>
              </a:solidFill>
            </a:rPr>
            <a:t>https://lerodriguezreyes.github.io/m1p-echoes/</a:t>
          </a:r>
        </a:p>
      </dsp:txBody>
      <dsp:txXfrm>
        <a:off x="0" y="2175669"/>
        <a:ext cx="6256564" cy="21756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jpeg>
</file>

<file path=ppt/media/image11.jpeg>
</file>

<file path=ppt/media/image12.png>
</file>

<file path=ppt/media/image13.png>
</file>

<file path=ppt/media/image2.jp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E373-4668-0C1B-1B83-2FDA83752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0A648-053A-99BA-4C2A-ADD9E6C0F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B6D7C-CEB1-5011-DAED-AF354A36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9D71D-680A-98FC-4704-B619B2051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AE716-8E3E-D2B7-1C65-A11C0A19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8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DC68-ADB3-8FC7-1B53-DC8C1761A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339F9-DB6B-041E-A586-C6F3AEF91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9520E-29B3-B4CF-8422-542D0B45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114F4-1CA4-B57C-C50C-29EB3427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9CDF7-1284-1129-D6DB-F9EC0CE1C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03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ECB154-1C48-F0D2-3305-716C268D5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86DF0E-B9FC-735B-7656-72ABA09A2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9CB78-71D6-8CF5-494D-A5B990A01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01770-49B7-5C63-AEFC-D58C0F1A5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E8304-BF85-8FD4-41BC-19E780E9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85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03672-9F9F-6A03-3DF0-F8D798F9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22788-C0D0-B06D-A999-6E8AC13E3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07663-E6A7-1A30-7393-2C140A5CF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3BBE1-971B-AC07-1661-7B83F495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B243B-005E-15D7-025E-AFC12C4D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82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6525-64F7-0A2E-206E-F9EAAE31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ED2DE-52F0-6DAD-8DC0-42C7BE0C3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71DCA-3701-47E4-08AF-C18454D8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2012B-2CB7-FDE5-445B-5DF64DA40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6705E-235F-4A33-EAEA-E65179C3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5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9ACDB-5C4E-54B2-974F-5064A8637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6AB6C-EDF4-EF93-CB45-30C94AC12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EF5A8-2E30-459A-219C-CF78FBF2F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8D4B9-362B-BB06-E332-215303F2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5BE7-4D71-7A24-9625-143BC3829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B2FD1-800E-DA25-13FE-37E16F522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1093-2D3B-C32E-D834-0599A64F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9535A6-3849-FEDE-C57F-E4EC5E38E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1477D-858D-5261-3D0E-D057AA6D9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23360-3A30-0CD1-C9D3-046ADB994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4AEAFB-7B29-3750-637C-0DE7FBF1E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C63C3-616B-29DE-DFA3-FA0A44D18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83FA02-2499-714E-94EA-D4F48739D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F4234-97B4-8E0D-FDCF-A7B94118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82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3630D-ED15-598E-0DE3-0FA431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C41E5-6A6B-635B-FDCE-0290B0E38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C2C663-B44C-FCA1-0337-B182266D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DCFEA2-E69B-D979-BE74-B83A3D75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12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6FE5CB-7603-2BAC-8E77-98F88105A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91A3-D23B-5700-021E-81B6BCDE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3C6FD9-28C7-FBB8-5A56-89943073B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9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F65D-675E-4060-64DC-2F3A80619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4009D-9086-88CC-0CFA-2B0A23248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9B082-0DB7-BCC9-1262-34C822246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7CE89-93B2-890F-DF01-929D6D1D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2EC8D-66AE-AD3E-E5D6-44110F822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92C72-42C4-5B78-D430-308CA368A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2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3BDE-AABB-ED5F-5022-B8C7C8C8A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A1D0F-576B-90C2-B76B-3AA233586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E5E1B-8F4C-25C5-C33D-E70739F9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EE7125-E725-36BA-7667-30891FFC5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7E85B-68C6-501C-0248-27EB19E81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199F2-0008-EE4C-AE53-04E387F4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90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25158C-06C0-83BC-3411-062406FF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12D4A-8B7A-AC45-0C09-B2872CDA9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CCCB1-DEC6-14CE-62FB-C97103122A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32B2B5-5886-4B74-B371-C7128641559B}" type="datetimeFigureOut">
              <a:rPr lang="en-US" smtClean="0"/>
              <a:t>2/22/2024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19989-9208-1066-38F0-D55CD0B9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73855-7FE5-52F1-7CEF-1F322C36F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6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jpe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n eye&#10;&#10;Description automatically generated">
            <a:extLst>
              <a:ext uri="{FF2B5EF4-FFF2-40B4-BE49-F238E27FC236}">
                <a16:creationId xmlns:a16="http://schemas.microsoft.com/office/drawing/2014/main" id="{E4C06F8D-2A87-A19C-AB7F-C1A54BD136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40" r="7814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1F54FC8-5B41-3A05-3C94-9D7263EE1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200" y="965200"/>
            <a:ext cx="10261600" cy="3564869"/>
          </a:xfrm>
        </p:spPr>
        <p:txBody>
          <a:bodyPr>
            <a:normAutofit/>
          </a:bodyPr>
          <a:lstStyle/>
          <a:p>
            <a:pPr algn="l"/>
            <a:r>
              <a:rPr lang="en-US" sz="11500">
                <a:ln w="22225">
                  <a:solidFill>
                    <a:schemeClr val="tx1"/>
                  </a:solidFill>
                  <a:miter lim="800000"/>
                </a:ln>
                <a:noFill/>
              </a:rPr>
              <a:t>Transcendent Echoes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3CD90F-8AFD-5B66-F332-1B99FD5BB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5200" y="4572002"/>
            <a:ext cx="10261600" cy="1202995"/>
          </a:xfrm>
        </p:spPr>
        <p:txBody>
          <a:bodyPr>
            <a:normAutofit/>
          </a:bodyPr>
          <a:lstStyle/>
          <a:p>
            <a:pPr algn="l"/>
            <a:r>
              <a:rPr lang="en-US" sz="3200"/>
              <a:t>Luis E. Rodríguez Reyes</a:t>
            </a:r>
          </a:p>
        </p:txBody>
      </p:sp>
    </p:spTree>
    <p:extLst>
      <p:ext uri="{BB962C8B-B14F-4D97-AF65-F5344CB8AC3E}">
        <p14:creationId xmlns:p14="http://schemas.microsoft.com/office/powerpoint/2010/main" val="160154949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A9F7B4E-B03D-4F64-BE33-00D074458D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2D83770-684B-07A4-5FAE-A191833584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chemeClr val="bg1"/>
                </a:solidFill>
              </a:rPr>
              <a:t>About me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7E2BE7F7-CA89-4002-ACCE-A478AEA24F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4399" y="1681544"/>
            <a:ext cx="9692640" cy="18288"/>
          </a:xfrm>
          <a:custGeom>
            <a:avLst/>
            <a:gdLst>
              <a:gd name="connsiteX0" fmla="*/ 0 w 9692640"/>
              <a:gd name="connsiteY0" fmla="*/ 0 h 18288"/>
              <a:gd name="connsiteX1" fmla="*/ 401552 w 9692640"/>
              <a:gd name="connsiteY1" fmla="*/ 0 h 18288"/>
              <a:gd name="connsiteX2" fmla="*/ 996957 w 9692640"/>
              <a:gd name="connsiteY2" fmla="*/ 0 h 18288"/>
              <a:gd name="connsiteX3" fmla="*/ 1398509 w 9692640"/>
              <a:gd name="connsiteY3" fmla="*/ 0 h 18288"/>
              <a:gd name="connsiteX4" fmla="*/ 2090841 w 9692640"/>
              <a:gd name="connsiteY4" fmla="*/ 0 h 18288"/>
              <a:gd name="connsiteX5" fmla="*/ 2686246 w 9692640"/>
              <a:gd name="connsiteY5" fmla="*/ 0 h 18288"/>
              <a:gd name="connsiteX6" fmla="*/ 3475504 w 9692640"/>
              <a:gd name="connsiteY6" fmla="*/ 0 h 18288"/>
              <a:gd name="connsiteX7" fmla="*/ 4361688 w 9692640"/>
              <a:gd name="connsiteY7" fmla="*/ 0 h 18288"/>
              <a:gd name="connsiteX8" fmla="*/ 5054019 w 9692640"/>
              <a:gd name="connsiteY8" fmla="*/ 0 h 18288"/>
              <a:gd name="connsiteX9" fmla="*/ 5940204 w 9692640"/>
              <a:gd name="connsiteY9" fmla="*/ 0 h 18288"/>
              <a:gd name="connsiteX10" fmla="*/ 6632535 w 9692640"/>
              <a:gd name="connsiteY10" fmla="*/ 0 h 18288"/>
              <a:gd name="connsiteX11" fmla="*/ 7034087 w 9692640"/>
              <a:gd name="connsiteY11" fmla="*/ 0 h 18288"/>
              <a:gd name="connsiteX12" fmla="*/ 7532566 w 9692640"/>
              <a:gd name="connsiteY12" fmla="*/ 0 h 18288"/>
              <a:gd name="connsiteX13" fmla="*/ 8418750 w 9692640"/>
              <a:gd name="connsiteY13" fmla="*/ 0 h 18288"/>
              <a:gd name="connsiteX14" fmla="*/ 9692640 w 9692640"/>
              <a:gd name="connsiteY14" fmla="*/ 0 h 18288"/>
              <a:gd name="connsiteX15" fmla="*/ 9692640 w 9692640"/>
              <a:gd name="connsiteY15" fmla="*/ 18288 h 18288"/>
              <a:gd name="connsiteX16" fmla="*/ 9000309 w 9692640"/>
              <a:gd name="connsiteY16" fmla="*/ 18288 h 18288"/>
              <a:gd name="connsiteX17" fmla="*/ 8307977 w 9692640"/>
              <a:gd name="connsiteY17" fmla="*/ 18288 h 18288"/>
              <a:gd name="connsiteX18" fmla="*/ 7712572 w 9692640"/>
              <a:gd name="connsiteY18" fmla="*/ 18288 h 18288"/>
              <a:gd name="connsiteX19" fmla="*/ 7214093 w 9692640"/>
              <a:gd name="connsiteY19" fmla="*/ 18288 h 18288"/>
              <a:gd name="connsiteX20" fmla="*/ 6327909 w 9692640"/>
              <a:gd name="connsiteY20" fmla="*/ 18288 h 18288"/>
              <a:gd name="connsiteX21" fmla="*/ 5635578 w 9692640"/>
              <a:gd name="connsiteY21" fmla="*/ 18288 h 18288"/>
              <a:gd name="connsiteX22" fmla="*/ 4846320 w 9692640"/>
              <a:gd name="connsiteY22" fmla="*/ 18288 h 18288"/>
              <a:gd name="connsiteX23" fmla="*/ 4444768 w 9692640"/>
              <a:gd name="connsiteY23" fmla="*/ 18288 h 18288"/>
              <a:gd name="connsiteX24" fmla="*/ 3946289 w 9692640"/>
              <a:gd name="connsiteY24" fmla="*/ 18288 h 18288"/>
              <a:gd name="connsiteX25" fmla="*/ 3253958 w 9692640"/>
              <a:gd name="connsiteY25" fmla="*/ 18288 h 18288"/>
              <a:gd name="connsiteX26" fmla="*/ 2464700 w 9692640"/>
              <a:gd name="connsiteY26" fmla="*/ 18288 h 18288"/>
              <a:gd name="connsiteX27" fmla="*/ 2063148 w 9692640"/>
              <a:gd name="connsiteY27" fmla="*/ 18288 h 18288"/>
              <a:gd name="connsiteX28" fmla="*/ 1661595 w 9692640"/>
              <a:gd name="connsiteY28" fmla="*/ 18288 h 18288"/>
              <a:gd name="connsiteX29" fmla="*/ 969264 w 9692640"/>
              <a:gd name="connsiteY29" fmla="*/ 18288 h 18288"/>
              <a:gd name="connsiteX30" fmla="*/ 0 w 9692640"/>
              <a:gd name="connsiteY30" fmla="*/ 18288 h 18288"/>
              <a:gd name="connsiteX31" fmla="*/ 0 w 9692640"/>
              <a:gd name="connsiteY3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</a:cxnLst>
            <a:rect l="l" t="t" r="r" b="b"/>
            <a:pathLst>
              <a:path w="9692640" h="18288" fill="none" extrusionOk="0">
                <a:moveTo>
                  <a:pt x="0" y="0"/>
                </a:moveTo>
                <a:cubicBezTo>
                  <a:pt x="142992" y="4732"/>
                  <a:pt x="265909" y="-3365"/>
                  <a:pt x="401552" y="0"/>
                </a:cubicBezTo>
                <a:cubicBezTo>
                  <a:pt x="537195" y="3365"/>
                  <a:pt x="738153" y="6482"/>
                  <a:pt x="996957" y="0"/>
                </a:cubicBezTo>
                <a:cubicBezTo>
                  <a:pt x="1255762" y="-6482"/>
                  <a:pt x="1280511" y="12509"/>
                  <a:pt x="1398509" y="0"/>
                </a:cubicBezTo>
                <a:cubicBezTo>
                  <a:pt x="1516507" y="-12509"/>
                  <a:pt x="1782573" y="-31523"/>
                  <a:pt x="2090841" y="0"/>
                </a:cubicBezTo>
                <a:cubicBezTo>
                  <a:pt x="2399109" y="31523"/>
                  <a:pt x="2488380" y="26286"/>
                  <a:pt x="2686246" y="0"/>
                </a:cubicBezTo>
                <a:cubicBezTo>
                  <a:pt x="2884112" y="-26286"/>
                  <a:pt x="3186024" y="-14734"/>
                  <a:pt x="3475504" y="0"/>
                </a:cubicBezTo>
                <a:cubicBezTo>
                  <a:pt x="3764984" y="14734"/>
                  <a:pt x="4053017" y="43292"/>
                  <a:pt x="4361688" y="0"/>
                </a:cubicBezTo>
                <a:cubicBezTo>
                  <a:pt x="4670359" y="-43292"/>
                  <a:pt x="4736164" y="-729"/>
                  <a:pt x="5054019" y="0"/>
                </a:cubicBezTo>
                <a:cubicBezTo>
                  <a:pt x="5371874" y="729"/>
                  <a:pt x="5543528" y="-22963"/>
                  <a:pt x="5940204" y="0"/>
                </a:cubicBezTo>
                <a:cubicBezTo>
                  <a:pt x="6336881" y="22963"/>
                  <a:pt x="6423838" y="6469"/>
                  <a:pt x="6632535" y="0"/>
                </a:cubicBezTo>
                <a:cubicBezTo>
                  <a:pt x="6841232" y="-6469"/>
                  <a:pt x="6852819" y="17036"/>
                  <a:pt x="7034087" y="0"/>
                </a:cubicBezTo>
                <a:cubicBezTo>
                  <a:pt x="7215355" y="-17036"/>
                  <a:pt x="7313136" y="11151"/>
                  <a:pt x="7532566" y="0"/>
                </a:cubicBezTo>
                <a:cubicBezTo>
                  <a:pt x="7751996" y="-11151"/>
                  <a:pt x="8015001" y="25614"/>
                  <a:pt x="8418750" y="0"/>
                </a:cubicBezTo>
                <a:cubicBezTo>
                  <a:pt x="8822499" y="-25614"/>
                  <a:pt x="9163239" y="48603"/>
                  <a:pt x="9692640" y="0"/>
                </a:cubicBezTo>
                <a:cubicBezTo>
                  <a:pt x="9691955" y="4437"/>
                  <a:pt x="9693170" y="10717"/>
                  <a:pt x="9692640" y="18288"/>
                </a:cubicBezTo>
                <a:cubicBezTo>
                  <a:pt x="9545125" y="42172"/>
                  <a:pt x="9164259" y="6706"/>
                  <a:pt x="9000309" y="18288"/>
                </a:cubicBezTo>
                <a:cubicBezTo>
                  <a:pt x="8836359" y="29870"/>
                  <a:pt x="8521035" y="-14108"/>
                  <a:pt x="8307977" y="18288"/>
                </a:cubicBezTo>
                <a:cubicBezTo>
                  <a:pt x="8094919" y="50684"/>
                  <a:pt x="7881757" y="11235"/>
                  <a:pt x="7712572" y="18288"/>
                </a:cubicBezTo>
                <a:cubicBezTo>
                  <a:pt x="7543387" y="25341"/>
                  <a:pt x="7358861" y="20625"/>
                  <a:pt x="7214093" y="18288"/>
                </a:cubicBezTo>
                <a:cubicBezTo>
                  <a:pt x="7069325" y="15951"/>
                  <a:pt x="6523705" y="52160"/>
                  <a:pt x="6327909" y="18288"/>
                </a:cubicBezTo>
                <a:cubicBezTo>
                  <a:pt x="6132113" y="-15584"/>
                  <a:pt x="5923847" y="21204"/>
                  <a:pt x="5635578" y="18288"/>
                </a:cubicBezTo>
                <a:cubicBezTo>
                  <a:pt x="5347309" y="15372"/>
                  <a:pt x="5114749" y="50642"/>
                  <a:pt x="4846320" y="18288"/>
                </a:cubicBezTo>
                <a:cubicBezTo>
                  <a:pt x="4577891" y="-14066"/>
                  <a:pt x="4576701" y="1487"/>
                  <a:pt x="4444768" y="18288"/>
                </a:cubicBezTo>
                <a:cubicBezTo>
                  <a:pt x="4312835" y="35089"/>
                  <a:pt x="4112575" y="15158"/>
                  <a:pt x="3946289" y="18288"/>
                </a:cubicBezTo>
                <a:cubicBezTo>
                  <a:pt x="3780003" y="21418"/>
                  <a:pt x="3396009" y="18797"/>
                  <a:pt x="3253958" y="18288"/>
                </a:cubicBezTo>
                <a:cubicBezTo>
                  <a:pt x="3111907" y="17779"/>
                  <a:pt x="2760272" y="57223"/>
                  <a:pt x="2464700" y="18288"/>
                </a:cubicBezTo>
                <a:cubicBezTo>
                  <a:pt x="2169128" y="-20647"/>
                  <a:pt x="2232262" y="7960"/>
                  <a:pt x="2063148" y="18288"/>
                </a:cubicBezTo>
                <a:cubicBezTo>
                  <a:pt x="1894034" y="28616"/>
                  <a:pt x="1799338" y="3019"/>
                  <a:pt x="1661595" y="18288"/>
                </a:cubicBezTo>
                <a:cubicBezTo>
                  <a:pt x="1523852" y="33557"/>
                  <a:pt x="1113928" y="-4352"/>
                  <a:pt x="969264" y="18288"/>
                </a:cubicBezTo>
                <a:cubicBezTo>
                  <a:pt x="824600" y="40928"/>
                  <a:pt x="356149" y="-3128"/>
                  <a:pt x="0" y="18288"/>
                </a:cubicBezTo>
                <a:cubicBezTo>
                  <a:pt x="-540" y="12521"/>
                  <a:pt x="894" y="7749"/>
                  <a:pt x="0" y="0"/>
                </a:cubicBezTo>
                <a:close/>
              </a:path>
              <a:path w="9692640" h="18288" stroke="0" extrusionOk="0">
                <a:moveTo>
                  <a:pt x="0" y="0"/>
                </a:moveTo>
                <a:cubicBezTo>
                  <a:pt x="162642" y="3864"/>
                  <a:pt x="346119" y="-18364"/>
                  <a:pt x="498479" y="0"/>
                </a:cubicBezTo>
                <a:cubicBezTo>
                  <a:pt x="650839" y="18364"/>
                  <a:pt x="712065" y="-9389"/>
                  <a:pt x="900031" y="0"/>
                </a:cubicBezTo>
                <a:cubicBezTo>
                  <a:pt x="1087997" y="9389"/>
                  <a:pt x="1177291" y="3685"/>
                  <a:pt x="1398509" y="0"/>
                </a:cubicBezTo>
                <a:cubicBezTo>
                  <a:pt x="1619727" y="-3685"/>
                  <a:pt x="1874008" y="-8897"/>
                  <a:pt x="2090841" y="0"/>
                </a:cubicBezTo>
                <a:cubicBezTo>
                  <a:pt x="2307674" y="8897"/>
                  <a:pt x="2573432" y="-313"/>
                  <a:pt x="2880099" y="0"/>
                </a:cubicBezTo>
                <a:cubicBezTo>
                  <a:pt x="3186766" y="313"/>
                  <a:pt x="3422577" y="10664"/>
                  <a:pt x="3766283" y="0"/>
                </a:cubicBezTo>
                <a:cubicBezTo>
                  <a:pt x="4109989" y="-10664"/>
                  <a:pt x="4342683" y="-32873"/>
                  <a:pt x="4652467" y="0"/>
                </a:cubicBezTo>
                <a:cubicBezTo>
                  <a:pt x="4962251" y="32873"/>
                  <a:pt x="5122120" y="29155"/>
                  <a:pt x="5247872" y="0"/>
                </a:cubicBezTo>
                <a:cubicBezTo>
                  <a:pt x="5373625" y="-29155"/>
                  <a:pt x="5749491" y="1706"/>
                  <a:pt x="6037130" y="0"/>
                </a:cubicBezTo>
                <a:cubicBezTo>
                  <a:pt x="6324769" y="-1706"/>
                  <a:pt x="6531407" y="1172"/>
                  <a:pt x="6729461" y="0"/>
                </a:cubicBezTo>
                <a:cubicBezTo>
                  <a:pt x="6927515" y="-1172"/>
                  <a:pt x="7096794" y="-1520"/>
                  <a:pt x="7324867" y="0"/>
                </a:cubicBezTo>
                <a:cubicBezTo>
                  <a:pt x="7552940" y="1520"/>
                  <a:pt x="7878827" y="-17110"/>
                  <a:pt x="8114124" y="0"/>
                </a:cubicBezTo>
                <a:cubicBezTo>
                  <a:pt x="8349421" y="17110"/>
                  <a:pt x="8334208" y="15114"/>
                  <a:pt x="8515677" y="0"/>
                </a:cubicBezTo>
                <a:cubicBezTo>
                  <a:pt x="8697146" y="-15114"/>
                  <a:pt x="9236164" y="22466"/>
                  <a:pt x="9692640" y="0"/>
                </a:cubicBezTo>
                <a:cubicBezTo>
                  <a:pt x="9692735" y="8251"/>
                  <a:pt x="9692514" y="12333"/>
                  <a:pt x="9692640" y="18288"/>
                </a:cubicBezTo>
                <a:cubicBezTo>
                  <a:pt x="9410102" y="47398"/>
                  <a:pt x="9172773" y="7109"/>
                  <a:pt x="9000309" y="18288"/>
                </a:cubicBezTo>
                <a:cubicBezTo>
                  <a:pt x="8827845" y="29467"/>
                  <a:pt x="8713608" y="28372"/>
                  <a:pt x="8501830" y="18288"/>
                </a:cubicBezTo>
                <a:cubicBezTo>
                  <a:pt x="8290052" y="8204"/>
                  <a:pt x="7893416" y="3561"/>
                  <a:pt x="7712572" y="18288"/>
                </a:cubicBezTo>
                <a:cubicBezTo>
                  <a:pt x="7531728" y="33015"/>
                  <a:pt x="7480716" y="17052"/>
                  <a:pt x="7311020" y="18288"/>
                </a:cubicBezTo>
                <a:cubicBezTo>
                  <a:pt x="7141324" y="19524"/>
                  <a:pt x="6962706" y="15975"/>
                  <a:pt x="6618688" y="18288"/>
                </a:cubicBezTo>
                <a:cubicBezTo>
                  <a:pt x="6274670" y="20601"/>
                  <a:pt x="6230664" y="-1692"/>
                  <a:pt x="6120210" y="18288"/>
                </a:cubicBezTo>
                <a:cubicBezTo>
                  <a:pt x="6009756" y="38268"/>
                  <a:pt x="5442516" y="28115"/>
                  <a:pt x="5234026" y="18288"/>
                </a:cubicBezTo>
                <a:cubicBezTo>
                  <a:pt x="5025536" y="8461"/>
                  <a:pt x="4953693" y="18182"/>
                  <a:pt x="4832473" y="18288"/>
                </a:cubicBezTo>
                <a:cubicBezTo>
                  <a:pt x="4711253" y="18394"/>
                  <a:pt x="4414565" y="-11251"/>
                  <a:pt x="4140142" y="18288"/>
                </a:cubicBezTo>
                <a:cubicBezTo>
                  <a:pt x="3865719" y="47827"/>
                  <a:pt x="3819081" y="16772"/>
                  <a:pt x="3738590" y="18288"/>
                </a:cubicBezTo>
                <a:cubicBezTo>
                  <a:pt x="3658099" y="19804"/>
                  <a:pt x="3427576" y="1385"/>
                  <a:pt x="3240111" y="18288"/>
                </a:cubicBezTo>
                <a:cubicBezTo>
                  <a:pt x="3052646" y="35191"/>
                  <a:pt x="2749652" y="-13914"/>
                  <a:pt x="2450853" y="18288"/>
                </a:cubicBezTo>
                <a:cubicBezTo>
                  <a:pt x="2152054" y="50490"/>
                  <a:pt x="1928331" y="61101"/>
                  <a:pt x="1564669" y="18288"/>
                </a:cubicBezTo>
                <a:cubicBezTo>
                  <a:pt x="1201007" y="-24525"/>
                  <a:pt x="1217828" y="-275"/>
                  <a:pt x="1066190" y="18288"/>
                </a:cubicBezTo>
                <a:cubicBezTo>
                  <a:pt x="914552" y="36851"/>
                  <a:pt x="418290" y="-14785"/>
                  <a:pt x="0" y="18288"/>
                </a:cubicBezTo>
                <a:cubicBezTo>
                  <a:pt x="641" y="14236"/>
                  <a:pt x="889" y="7550"/>
                  <a:pt x="0" y="0"/>
                </a:cubicBezTo>
                <a:close/>
              </a:path>
            </a:pathLst>
          </a:custGeom>
          <a:solidFill>
            <a:srgbClr val="FFFFFF">
              <a:alpha val="75000"/>
            </a:srgbClr>
          </a:solidFill>
          <a:ln w="44450" cap="rnd">
            <a:solidFill>
              <a:schemeClr val="bg1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E5BD113-30EB-72FC-A41A-4A16C4A784B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45068592"/>
              </p:ext>
            </p:extLst>
          </p:nvPr>
        </p:nvGraphicFramePr>
        <p:xfrm>
          <a:off x="838200" y="2004446"/>
          <a:ext cx="10515600" cy="41768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4521144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4" grpId="0">
        <p:bldAsOne/>
      </p:bldGraphic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F13C74B1-5B17-4795-BED0-7140497B44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5D08F73D-0939-6F5A-0F8B-93F72499F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325369"/>
            <a:ext cx="4368602" cy="195684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dirty="0"/>
              <a:t>Here’s my Pitch</a:t>
            </a:r>
          </a:p>
        </p:txBody>
      </p:sp>
      <p:sp>
        <p:nvSpPr>
          <p:cNvPr id="26" name="sketchy line">
            <a:extLst>
              <a:ext uri="{FF2B5EF4-FFF2-40B4-BE49-F238E27FC236}">
                <a16:creationId xmlns:a16="http://schemas.microsoft.com/office/drawing/2014/main" id="{D4974D33-8DC5-464E-8C6D-BE58F0669C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80" y="2586994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Content Placeholder 13">
            <a:extLst>
              <a:ext uri="{FF2B5EF4-FFF2-40B4-BE49-F238E27FC236}">
                <a16:creationId xmlns:a16="http://schemas.microsoft.com/office/drawing/2014/main" id="{E584771F-0181-9560-6FCE-954E5DF986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0080" y="2872899"/>
            <a:ext cx="4243589" cy="3320668"/>
          </a:xfrm>
        </p:spPr>
        <p:txBody>
          <a:bodyPr vert="horz" lIns="91440" tIns="45720" rIns="91440" bIns="45720" rtlCol="0">
            <a:normAutofit/>
          </a:bodyPr>
          <a:lstStyle/>
          <a:p>
            <a:pPr algn="just"/>
            <a:r>
              <a:rPr lang="en-US" sz="2200" dirty="0" err="1"/>
              <a:t>DnD</a:t>
            </a:r>
            <a:r>
              <a:rPr lang="en-US" sz="2200" dirty="0"/>
              <a:t> adventure</a:t>
            </a:r>
          </a:p>
          <a:p>
            <a:pPr algn="just"/>
            <a:r>
              <a:rPr lang="en-US" sz="2200" dirty="0"/>
              <a:t>Survive and beware mobs!</a:t>
            </a:r>
          </a:p>
          <a:p>
            <a:pPr algn="just"/>
            <a:r>
              <a:rPr lang="en-US" sz="2200" dirty="0"/>
              <a:t>Y? It’s my love shoutout!</a:t>
            </a:r>
          </a:p>
        </p:txBody>
      </p:sp>
      <p:pic>
        <p:nvPicPr>
          <p:cNvPr id="8" name="Picture 7" descr="A napkin with a drawing on it and a pencil on it&#10;&#10;Description automatically generated">
            <a:extLst>
              <a:ext uri="{FF2B5EF4-FFF2-40B4-BE49-F238E27FC236}">
                <a16:creationId xmlns:a16="http://schemas.microsoft.com/office/drawing/2014/main" id="{ABBB6919-3314-81E1-05A8-06843561EE4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85" r="22823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  <p:pic>
        <p:nvPicPr>
          <p:cNvPr id="1034" name="Picture 10" descr="Tell me a tale of the time the dice betrayed you. : r/Grimdank">
            <a:extLst>
              <a:ext uri="{FF2B5EF4-FFF2-40B4-BE49-F238E27FC236}">
                <a16:creationId xmlns:a16="http://schemas.microsoft.com/office/drawing/2014/main" id="{64BAE67C-68B1-377F-0911-9EE97C5FAD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1473" y="4244515"/>
            <a:ext cx="2216669" cy="221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757345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55" name="Rectangle 2054">
            <a:extLst>
              <a:ext uri="{FF2B5EF4-FFF2-40B4-BE49-F238E27FC236}">
                <a16:creationId xmlns:a16="http://schemas.microsoft.com/office/drawing/2014/main" id="{04812C46-200A-4DEB-A05E-3ED6C68C2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49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Sources of frustration at work - Prudent">
            <a:extLst>
              <a:ext uri="{FF2B5EF4-FFF2-40B4-BE49-F238E27FC236}">
                <a16:creationId xmlns:a16="http://schemas.microsoft.com/office/drawing/2014/main" id="{18B173E8-3C8A-0628-8AF0-B90B81BFF2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84" r="-1" b="-1"/>
          <a:stretch/>
        </p:blipFill>
        <p:spPr bwMode="auto">
          <a:xfrm>
            <a:off x="2522356" y="10"/>
            <a:ext cx="9669642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57" name="Rectangle 2056">
            <a:extLst>
              <a:ext uri="{FF2B5EF4-FFF2-40B4-BE49-F238E27FC236}">
                <a16:creationId xmlns:a16="http://schemas.microsoft.com/office/drawing/2014/main" id="{D1EA859B-E555-4109-94F3-6700E046E0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7390263" cy="6858000"/>
          </a:xfrm>
          <a:prstGeom prst="rect">
            <a:avLst/>
          </a:prstGeom>
          <a:gradFill>
            <a:gsLst>
              <a:gs pos="48000">
                <a:schemeClr val="bg1"/>
              </a:gs>
              <a:gs pos="35000">
                <a:schemeClr val="bg1">
                  <a:alpha val="77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21375-6E80-328C-5E8B-B682381FF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3822189" cy="189991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000"/>
              <a:t>My struggle...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331D4-2A2B-1F3C-559F-552AA51DE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434201"/>
            <a:ext cx="3822189" cy="1166249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/>
              <a:t>Technical</a:t>
            </a:r>
          </a:p>
          <a:p>
            <a:pPr lvl="1"/>
            <a:r>
              <a:rPr lang="en-US" sz="2000" dirty="0" err="1"/>
              <a:t>Clases</a:t>
            </a:r>
            <a:r>
              <a:rPr lang="en-US" sz="2000" dirty="0"/>
              <a:t>, constructors..</a:t>
            </a:r>
          </a:p>
          <a:p>
            <a:pPr lvl="1"/>
            <a:r>
              <a:rPr lang="en-US" sz="2000" dirty="0"/>
              <a:t>Making my story flow!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D668D21-C3E5-0A06-7565-297DF4481A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665" b="6965"/>
          <a:stretch/>
        </p:blipFill>
        <p:spPr>
          <a:xfrm rot="18771030">
            <a:off x="7783331" y="2378802"/>
            <a:ext cx="549959" cy="549092"/>
          </a:xfrm>
          <a:prstGeom prst="rect">
            <a:avLst/>
          </a:prstGeom>
        </p:spPr>
      </p:pic>
      <p:pic>
        <p:nvPicPr>
          <p:cNvPr id="17" name="Picture 10" descr="Tom Hanks (And What 'Cast Away' Taught Me About Hope and Fear)">
            <a:extLst>
              <a:ext uri="{FF2B5EF4-FFF2-40B4-BE49-F238E27FC236}">
                <a16:creationId xmlns:a16="http://schemas.microsoft.com/office/drawing/2014/main" id="{02026A9F-9CCD-EDB1-C140-9ADA6DEC17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" y="0"/>
            <a:ext cx="12188952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6" descr="caffeine iv | I love coffee, Coffee love, Coffee lover">
            <a:extLst>
              <a:ext uri="{FF2B5EF4-FFF2-40B4-BE49-F238E27FC236}">
                <a16:creationId xmlns:a16="http://schemas.microsoft.com/office/drawing/2014/main" id="{07D59DC2-3818-3152-3FA4-52B2833382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05447" y="3584865"/>
            <a:ext cx="3583501" cy="32731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98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8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9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0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1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2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3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5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15E88634-C94D-C1E9-454F-5A8819813D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dirty="0"/>
              <a:t>Biggest mistake…</a:t>
            </a:r>
          </a:p>
        </p:txBody>
      </p:sp>
      <p:pic>
        <p:nvPicPr>
          <p:cNvPr id="3074" name="Picture 2" descr="Test">
            <a:extLst>
              <a:ext uri="{FF2B5EF4-FFF2-40B4-BE49-F238E27FC236}">
                <a16:creationId xmlns:a16="http://schemas.microsoft.com/office/drawing/2014/main" id="{3C9E6711-14F4-D673-4818-F5633C95C9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0"/>
          <a:stretch/>
        </p:blipFill>
        <p:spPr bwMode="auto"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BEEFDB-C999-CC03-8D39-AD89CB61F4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4435298"/>
          </a:xfrm>
        </p:spPr>
        <p:txBody>
          <a:bodyPr>
            <a:normAutofit/>
          </a:bodyPr>
          <a:lstStyle/>
          <a:p>
            <a:r>
              <a:rPr lang="en-US" sz="2000" dirty="0"/>
              <a:t>Coding in incomplete snippets</a:t>
            </a:r>
          </a:p>
          <a:p>
            <a:pPr lvl="1"/>
            <a:r>
              <a:rPr lang="en-US" sz="2000" dirty="0"/>
              <a:t>Stuck---&gt; Drop ---&gt;Next issue  ---&gt;Drop.</a:t>
            </a:r>
          </a:p>
          <a:p>
            <a:pPr lvl="1"/>
            <a:r>
              <a:rPr lang="en-US" sz="2000" dirty="0"/>
              <a:t>How do they all go back together again?</a:t>
            </a:r>
          </a:p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The fix:</a:t>
            </a:r>
          </a:p>
          <a:p>
            <a:r>
              <a:rPr lang="en-US" sz="2400" dirty="0"/>
              <a:t>REFACTOR and Daniel, and Dustin!</a:t>
            </a:r>
          </a:p>
          <a:p>
            <a:pPr lvl="1"/>
            <a:endParaRPr lang="en-US" sz="2000" dirty="0"/>
          </a:p>
          <a:p>
            <a:pPr marL="457200" lvl="1" indent="0">
              <a:buNone/>
            </a:pPr>
            <a:endParaRPr lang="en-US" sz="2000" dirty="0"/>
          </a:p>
          <a:p>
            <a:pPr marL="457200" lvl="1" indent="0">
              <a:buNone/>
            </a:pPr>
            <a:r>
              <a:rPr lang="en-US" sz="2000" dirty="0"/>
              <a:t>&lt; ---  me in the stand ups!</a:t>
            </a:r>
          </a:p>
          <a:p>
            <a:pPr marL="457200" lvl="1" indent="0">
              <a:buNone/>
            </a:pP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479613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492C7D6E-07FF-5EB4-948A-A9A4361568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5978979" cy="1325563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Thanks guys!</a:t>
            </a:r>
          </a:p>
        </p:txBody>
      </p:sp>
      <p:pic>
        <p:nvPicPr>
          <p:cNvPr id="11" name="Picture 10" descr="A cover of a book&#10;&#10;Description automatically generated">
            <a:extLst>
              <a:ext uri="{FF2B5EF4-FFF2-40B4-BE49-F238E27FC236}">
                <a16:creationId xmlns:a16="http://schemas.microsoft.com/office/drawing/2014/main" id="{C1568D36-EF85-3517-6FCA-BF0284A9D6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45425" y="0"/>
            <a:ext cx="4846575" cy="6858000"/>
          </a:xfrm>
          <a:prstGeom prst="rect">
            <a:avLst/>
          </a:prstGeom>
          <a:ln w="38100">
            <a:solidFill>
              <a:srgbClr val="1B3605"/>
            </a:solidFill>
          </a:ln>
        </p:spPr>
      </p:pic>
      <p:graphicFrame>
        <p:nvGraphicFramePr>
          <p:cNvPr id="16" name="Content Placeholder 13">
            <a:extLst>
              <a:ext uri="{FF2B5EF4-FFF2-40B4-BE49-F238E27FC236}">
                <a16:creationId xmlns:a16="http://schemas.microsoft.com/office/drawing/2014/main" id="{B231FC01-3634-6E91-07AB-77BE42ADB2B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54923803"/>
              </p:ext>
            </p:extLst>
          </p:nvPr>
        </p:nvGraphicFramePr>
        <p:xfrm>
          <a:off x="838201" y="1825625"/>
          <a:ext cx="6256564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17" name="Content Placeholder 6">
            <a:extLst>
              <a:ext uri="{FF2B5EF4-FFF2-40B4-BE49-F238E27FC236}">
                <a16:creationId xmlns:a16="http://schemas.microsoft.com/office/drawing/2014/main" id="{9CC8E1E7-0A3E-3DA7-BAF9-C0F81ED00E4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05259"/>
            <a:ext cx="466790" cy="400106"/>
          </a:xfrm>
          <a:prstGeom prst="rect">
            <a:avLst/>
          </a:prstGeom>
        </p:spPr>
      </p:pic>
      <p:pic>
        <p:nvPicPr>
          <p:cNvPr id="18" name="Content Placeholder 6">
            <a:extLst>
              <a:ext uri="{FF2B5EF4-FFF2-40B4-BE49-F238E27FC236}">
                <a16:creationId xmlns:a16="http://schemas.microsoft.com/office/drawing/2014/main" id="{0181E53C-6BB3-4658-93C1-A6F2DCF17E33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041111"/>
            <a:ext cx="466790" cy="400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910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</TotalTime>
  <Words>115</Words>
  <Application>Microsoft Office PowerPoint</Application>
  <PresentationFormat>Widescreen</PresentationFormat>
  <Paragraphs>25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Transcendent Echoes</vt:lpstr>
      <vt:lpstr>About me</vt:lpstr>
      <vt:lpstr>Here’s my Pitch</vt:lpstr>
      <vt:lpstr>My struggle...</vt:lpstr>
      <vt:lpstr>Biggest mistake…</vt:lpstr>
      <vt:lpstr>Thanks guys!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Transcendent Echoes</dc:title>
  <dc:creator>Luis Emmanuel Rodríguez Reyes</dc:creator>
  <cp:lastModifiedBy>Luis Emmanuel</cp:lastModifiedBy>
  <cp:revision>1</cp:revision>
  <dcterms:created xsi:type="dcterms:W3CDTF">2024-02-22T14:53:21Z</dcterms:created>
  <dcterms:modified xsi:type="dcterms:W3CDTF">2024-02-22T22:01:51Z</dcterms:modified>
</cp:coreProperties>
</file>

<file path=docProps/thumbnail.jpeg>
</file>